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2" r:id="rId2"/>
    <p:sldId id="267" r:id="rId3"/>
    <p:sldId id="265" r:id="rId4"/>
    <p:sldId id="268" r:id="rId5"/>
    <p:sldId id="263" r:id="rId6"/>
    <p:sldId id="264" r:id="rId7"/>
    <p:sldId id="270" r:id="rId8"/>
    <p:sldId id="271" r:id="rId9"/>
    <p:sldId id="272" r:id="rId10"/>
    <p:sldId id="273" r:id="rId11"/>
    <p:sldId id="269" r:id="rId12"/>
    <p:sldId id="266" r:id="rId13"/>
    <p:sldId id="261" r:id="rId14"/>
    <p:sldId id="275" r:id="rId15"/>
    <p:sldId id="259" r:id="rId16"/>
    <p:sldId id="258" r:id="rId17"/>
    <p:sldId id="274" r:id="rId18"/>
    <p:sldId id="260" r:id="rId19"/>
    <p:sldId id="276" r:id="rId20"/>
    <p:sldId id="277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다훈 정" initials="다정" lastIdx="1" clrIdx="0">
    <p:extLst>
      <p:ext uri="{19B8F6BF-5375-455C-9EA6-DF929625EA0E}">
        <p15:presenceInfo xmlns:p15="http://schemas.microsoft.com/office/powerpoint/2012/main" userId="e292cafb3d5f87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91" autoAdjust="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작업 일정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12/14 ~ 12/17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7C-43F6-91BD-339255049D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12/18 ~ 12/19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7C-43F6-91BD-339255049D3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12/20 ~ 12/24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5</c:v>
                </c:pt>
                <c:pt idx="1">
                  <c:v>5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7C-43F6-91BD-339255049D3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12/25 ~ 01/03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10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DA-49CE-ACF6-EE0CB66B497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01/04 ~ 01/06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DA-49CE-ACF6-EE0CB66B497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1984086319"/>
        <c:axId val="1984085071"/>
      </c:barChart>
      <c:catAx>
        <c:axId val="19840863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5071"/>
        <c:crosses val="autoZero"/>
        <c:auto val="1"/>
        <c:lblAlgn val="ctr"/>
        <c:lblOffset val="100"/>
        <c:noMultiLvlLbl val="0"/>
      </c:catAx>
      <c:valAx>
        <c:axId val="198408507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6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840A4-5980-4B4C-9A11-F99C01988717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99AB3C-1417-4959-A297-B6DA5F7DF3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952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AF100-AE1D-4524-993E-EFE73DA9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05342-83BA-44E3-93F2-31B5766A8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A6C16-66C6-4AFE-90C7-9FB8BE87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40CAF7-FA2A-4E59-AE45-CC5CDDA66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B5E8BF-E74E-4684-B0B9-A10BBB71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325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D82D0-9C1E-40AE-ABED-B6F8F658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63944C-4C2C-4E7E-9BAF-B84FA93C2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632BDA-7E75-42C2-A74B-135B95A87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0970BE-A0E3-4356-9605-D7DA882A2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FE802-B784-4424-82BE-E0A03CF8B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661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040CB-0483-4954-8FB2-2844D8387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63A490-5DFF-4DD1-BC7F-A963FAB7B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464BAA-0B4D-41E4-9393-95096D5BC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256D6-ECAF-42F2-A9BD-48E32944F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3BF1CD-C6D9-44EA-A648-C3BB391A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6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3BDA9-81A0-4373-B4BD-DA7B46B5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80FBA3-A33D-49F8-81D5-C8AC2074F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55F4BB-921C-4ADE-918F-7DF83832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84706A-8BDD-4F12-BC35-AD6868E82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3FD1F8-F4DD-47E0-9631-0FACA04C9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A7048-248F-43F8-8634-B4ADE2BD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1248AE-5721-40FD-B113-6CB803AE7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69A8B5-F4B1-4E2A-9DFC-E3CE54AA6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110570-F2B7-4568-8094-9073C514C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D805C5-4BBC-46F2-83EC-69527DC7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279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47FF-F0F7-4A3A-AC06-4534DEF2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572621-4D29-4D22-873D-65DD9D82B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E0834D-216E-4A07-93A5-AC6F93BCE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C4B47-C071-475D-BCAD-166955EE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CF8EDF-4872-4511-A1C3-2232D6E1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9FD704-2F1F-4F71-9619-3CAC30F4B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38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9FA39-931B-4256-81EF-93B2929B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3489D-27BA-4810-A3FF-32E8255E5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49E252-7DF2-480E-B3C1-2B5E1856E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1D562E-59D6-4A75-9707-0794854F1B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C5A66-BD40-4BA5-908D-BD1CA8D34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53FBD5-9B7E-4187-829D-1017B0F7F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9911D2-AFFA-4A4C-9E7F-73D173BB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86EDAD-ABD0-49D2-8C51-F3165015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561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1A9B9-2955-4F62-91FC-6588E2AA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F254AE-E98D-4F26-AA09-B92784176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64A2CA-E302-4798-88F3-DB18CB264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E66E0B-C4FB-48F2-BF08-B602DAE94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872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81AB8A-DC89-42B9-A465-A6ADA70E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A8980B-015D-4857-BCFF-2A532B5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A538A2-3922-4A61-862F-35D316B87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7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67C5B-32A6-41B2-8DC4-91B8899E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059719-C378-4C5B-9AC5-F59DC0EBB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77A810-0C55-4037-B2B6-436CE960F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14283-11C5-4BB3-B4F5-67EA32405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1D2F97-0DDE-4ACB-85D7-9602D359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2533F-DB25-4E17-9061-6E761EAB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594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40048-EC70-4E21-9C41-C03226E7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6F30EB-B885-4BE6-A2C7-BF1FE39BC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7E023D-9F6C-467E-80FE-BAE2E833F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2A1F32-6F3B-44F0-A4A3-5574415A8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F3F21-8D9C-4E7A-84A2-F2B3459A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6AC480-A98D-4053-9BCE-30F23E62A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8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D7DD04-233B-4716-ADC3-0196DA05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141FF9-F58E-4E4F-AE8A-82A2062A2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C1B54F-AF65-4614-8309-DF4B9B6CC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FC950-DE9C-4F64-806E-80968742DFD3}" type="datetimeFigureOut">
              <a:rPr lang="ko-KR" altLang="en-US" smtClean="0"/>
              <a:t>2021-12-21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414C1-022A-4B6C-8285-2895D80EF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E25B5-4E3C-4FE8-9C2A-7AC019C3A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53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D1804E-8B21-41AB-BA0D-4C239DE79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4916"/>
            <a:ext cx="10515600" cy="5320683"/>
          </a:xfrm>
        </p:spPr>
        <p:txBody>
          <a:bodyPr>
            <a:normAutofit fontScale="92500" lnSpcReduction="10000"/>
          </a:bodyPr>
          <a:lstStyle/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위 도표와 같이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전국의 카페 시장이 나날이 확대대고 있다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카페는 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공간과 경험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을 판매하는 사업으로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메뉴 요소에서 각 카페 브랜드에 대한 소비자 니즈도 다르다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따라서 니즈를 충족 시키기 위한 차별화는 필수라는 결론이 나온다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실제로 카페업계에서는 매장 경쟁력 강화를 위하여 아래와 같은 다양한 움직임을 보이며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예술적인 인테리어를 채용한 아트 카페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커피 이외의 메뉴를 개발하려는 시도</a:t>
            </a:r>
            <a:endParaRPr lang="en-US" altLang="ko-KR" sz="13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가성비를 핵심 가치로 내세워 사업을 확대하는 브랜드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소비자들은 수많은 카페 속에서 자신의 니즈를 충족시킬 수 있는 카페를 방문하기 어려워졌다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우리는 이를 돕기 위한 예술적인 인테리어를 중점으로 카페를 소개하는 웹페이지를 만들려고 한다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sz="14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A3C03B-184F-47DB-B4BB-9368D7E9313D}"/>
              </a:ext>
            </a:extLst>
          </p:cNvPr>
          <p:cNvGrpSpPr/>
          <p:nvPr/>
        </p:nvGrpSpPr>
        <p:grpSpPr>
          <a:xfrm>
            <a:off x="838201" y="1384917"/>
            <a:ext cx="10515599" cy="2282208"/>
            <a:chOff x="838201" y="2047682"/>
            <a:chExt cx="11135544" cy="247105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BB3C7B8-C9E6-4539-B340-5F04D73E6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1" y="2052184"/>
              <a:ext cx="5257800" cy="246655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82C3ED1-FE2A-4217-B42A-D5E7E25F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047682"/>
              <a:ext cx="5877745" cy="2466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5345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기업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기업회원가입을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8189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CDD57D-3702-4EC3-B8AA-F02E23C837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9"/>
          <a:stretch/>
        </p:blipFill>
        <p:spPr>
          <a:xfrm>
            <a:off x="5293452" y="2263872"/>
            <a:ext cx="44713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15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 설계 </a:t>
            </a:r>
            <a:r>
              <a:rPr lang="en-US" altLang="ko-KR" dirty="0"/>
              <a:t>UI </a:t>
            </a:r>
            <a:r>
              <a:rPr lang="ko-KR" altLang="en-US" dirty="0"/>
              <a:t>레이아웃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6FDDCF7-B746-4612-90AA-9865700617D9}"/>
              </a:ext>
            </a:extLst>
          </p:cNvPr>
          <p:cNvGrpSpPr/>
          <p:nvPr/>
        </p:nvGrpSpPr>
        <p:grpSpPr>
          <a:xfrm>
            <a:off x="0" y="1476462"/>
            <a:ext cx="12192001" cy="5381538"/>
            <a:chOff x="0" y="0"/>
            <a:chExt cx="12192001" cy="68580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B455934-4CA8-407A-A9BA-2F5C235E23B8}"/>
                </a:ext>
              </a:extLst>
            </p:cNvPr>
            <p:cNvGrpSpPr/>
            <p:nvPr/>
          </p:nvGrpSpPr>
          <p:grpSpPr>
            <a:xfrm>
              <a:off x="1" y="0"/>
              <a:ext cx="12192000" cy="2918206"/>
              <a:chOff x="1" y="0"/>
              <a:chExt cx="12192000" cy="2918206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8421B7C-3B33-4A82-9E69-DB324EFBDC42}"/>
                  </a:ext>
                </a:extLst>
              </p:cNvPr>
              <p:cNvSpPr/>
              <p:nvPr/>
            </p:nvSpPr>
            <p:spPr>
              <a:xfrm>
                <a:off x="1" y="861389"/>
                <a:ext cx="12192000" cy="205681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배너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A66E352-955E-4AC1-9407-7466DCEC8B85}"/>
                  </a:ext>
                </a:extLst>
              </p:cNvPr>
              <p:cNvSpPr/>
              <p:nvPr/>
            </p:nvSpPr>
            <p:spPr>
              <a:xfrm>
                <a:off x="9236765" y="0"/>
                <a:ext cx="2955234" cy="31805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>
                    <a:solidFill>
                      <a:schemeClr val="tx1"/>
                    </a:solidFill>
                  </a:rPr>
                  <a:t>로그인 </a:t>
                </a:r>
                <a:r>
                  <a:rPr lang="en-US" altLang="ko-KR" sz="2400" b="1" dirty="0">
                    <a:solidFill>
                      <a:schemeClr val="tx1"/>
                    </a:solidFill>
                  </a:rPr>
                  <a:t>| </a:t>
                </a:r>
                <a:r>
                  <a:rPr lang="ko-KR" altLang="en-US" sz="2400" b="1" dirty="0">
                    <a:solidFill>
                      <a:schemeClr val="tx1"/>
                    </a:solidFill>
                  </a:rPr>
                  <a:t>회원가입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A56C148-1E0F-4502-9C67-488007E4A206}"/>
                  </a:ext>
                </a:extLst>
              </p:cNvPr>
              <p:cNvSpPr/>
              <p:nvPr/>
            </p:nvSpPr>
            <p:spPr>
              <a:xfrm>
                <a:off x="4810538" y="318052"/>
                <a:ext cx="7381461" cy="54333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 err="1">
                    <a:solidFill>
                      <a:schemeClr val="tx1"/>
                    </a:solidFill>
                  </a:rPr>
                  <a:t>메뉴바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3BF392E-B934-4AFA-9339-887DBDFCDAE3}"/>
                  </a:ext>
                </a:extLst>
              </p:cNvPr>
              <p:cNvSpPr/>
              <p:nvPr/>
            </p:nvSpPr>
            <p:spPr>
              <a:xfrm>
                <a:off x="1939786" y="2218664"/>
                <a:ext cx="8312426" cy="45065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검색창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A1A6C1-90B7-47EC-B08D-4D4749C4BE81}"/>
                </a:ext>
              </a:extLst>
            </p:cNvPr>
            <p:cNvSpPr/>
            <p:nvPr/>
          </p:nvSpPr>
          <p:spPr>
            <a:xfrm>
              <a:off x="0" y="3001032"/>
              <a:ext cx="1444487" cy="3856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schemeClr val="tx1"/>
                  </a:solidFill>
                </a:rPr>
                <a:t>중</a:t>
              </a:r>
              <a:r>
                <a:rPr lang="en-US" altLang="ko-KR" sz="2400" b="1" dirty="0">
                  <a:solidFill>
                    <a:schemeClr val="tx1"/>
                  </a:solidFill>
                </a:rPr>
                <a:t>,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소 </a:t>
              </a:r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B95706D-FFCD-4370-928A-C6209BE6F9E3}"/>
                </a:ext>
              </a:extLst>
            </p:cNvPr>
            <p:cNvSpPr/>
            <p:nvPr/>
          </p:nvSpPr>
          <p:spPr>
            <a:xfrm>
              <a:off x="11675165" y="3001032"/>
              <a:ext cx="516834" cy="385696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>
                  <a:solidFill>
                    <a:schemeClr val="tx1"/>
                  </a:solidFill>
                </a:rPr>
                <a:t>바로가기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65E7F5E-175D-405A-A864-EA9DC7285B6D}"/>
                </a:ext>
              </a:extLst>
            </p:cNvPr>
            <p:cNvSpPr/>
            <p:nvPr/>
          </p:nvSpPr>
          <p:spPr>
            <a:xfrm>
              <a:off x="1444487" y="3001032"/>
              <a:ext cx="10230678" cy="385696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007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4C974F3C-FA03-48AF-AA18-57501FA15F33}"/>
              </a:ext>
            </a:extLst>
          </p:cNvPr>
          <p:cNvSpPr/>
          <p:nvPr/>
        </p:nvSpPr>
        <p:spPr>
          <a:xfrm>
            <a:off x="10496943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84281B7-1A3D-4CD4-8E56-CD3F1438DE1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587CCE6-3EC2-4129-8652-0D90EF1D6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047A0F3-19BD-4506-9CAA-B21DA6762929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326DD28C-9F05-4274-9D1B-C9987C8A1F0D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F907AEF-9FA6-4918-B62D-6D784CFB134F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D1CADA21-91A5-44F2-8497-3EDA56AD5D5B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53E1724-CF23-4697-900D-5D77C6BDC058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8CB720A-BBBC-48C3-A0F6-6B12E50F70BF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9B83A2DE-24C2-4B2A-AFC1-8467B33FBFD3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E3BCCAFF-672D-48B5-BC29-2B25BE80FB12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B4F8E45E-2EB1-4979-A0F5-1632DD16850C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026C0337-5E6D-4C69-8E57-AD16940DC365}"/>
              </a:ext>
            </a:extLst>
          </p:cNvPr>
          <p:cNvSpPr/>
          <p:nvPr/>
        </p:nvSpPr>
        <p:spPr>
          <a:xfrm>
            <a:off x="3778898" y="1082350"/>
            <a:ext cx="4814596" cy="42360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DF3CCE31-116B-45F8-9E79-6C9137C5E6C5}"/>
              </a:ext>
            </a:extLst>
          </p:cNvPr>
          <p:cNvSpPr/>
          <p:nvPr/>
        </p:nvSpPr>
        <p:spPr>
          <a:xfrm>
            <a:off x="3830216" y="1207590"/>
            <a:ext cx="4711959" cy="5940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배너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3ABAA18-0211-489D-A78C-161B585B76E9}"/>
              </a:ext>
            </a:extLst>
          </p:cNvPr>
          <p:cNvGrpSpPr/>
          <p:nvPr/>
        </p:nvGrpSpPr>
        <p:grpSpPr>
          <a:xfrm>
            <a:off x="3959877" y="1974675"/>
            <a:ext cx="4511351" cy="3255856"/>
            <a:chOff x="3959877" y="2133297"/>
            <a:chExt cx="4511351" cy="325585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87F0271-3325-4882-87E3-0AE85B31B514}"/>
                </a:ext>
              </a:extLst>
            </p:cNvPr>
            <p:cNvSpPr/>
            <p:nvPr/>
          </p:nvSpPr>
          <p:spPr>
            <a:xfrm>
              <a:off x="3959877" y="2133297"/>
              <a:ext cx="4511351" cy="325585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7622967-D19B-4431-A042-9C6454DD9956}"/>
                </a:ext>
              </a:extLst>
            </p:cNvPr>
            <p:cNvSpPr/>
            <p:nvPr/>
          </p:nvSpPr>
          <p:spPr>
            <a:xfrm>
              <a:off x="4030823" y="2197467"/>
              <a:ext cx="2155373" cy="5940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일반 로그인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6AA9D67-550A-47CC-A15A-0C0EBC154BD2}"/>
                </a:ext>
              </a:extLst>
            </p:cNvPr>
            <p:cNvSpPr/>
            <p:nvPr/>
          </p:nvSpPr>
          <p:spPr>
            <a:xfrm>
              <a:off x="6237514" y="2197467"/>
              <a:ext cx="2155373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기업 로그인</a:t>
              </a:r>
            </a:p>
          </p:txBody>
        </p: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309275C-DC2E-4F3D-B807-302DCF632FF0}"/>
              </a:ext>
            </a:extLst>
          </p:cNvPr>
          <p:cNvSpPr/>
          <p:nvPr/>
        </p:nvSpPr>
        <p:spPr>
          <a:xfrm>
            <a:off x="4290236" y="4889239"/>
            <a:ext cx="3791917" cy="27867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아이디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비밀번호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회원가입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id="{F70BC753-5552-4FC3-9DB7-B8B03F4D8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631120"/>
              </p:ext>
            </p:extLst>
          </p:nvPr>
        </p:nvGraphicFramePr>
        <p:xfrm>
          <a:off x="4030822" y="3051089"/>
          <a:ext cx="4362066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1033">
                  <a:extLst>
                    <a:ext uri="{9D8B030D-6E8A-4147-A177-3AD203B41FA5}">
                      <a16:colId xmlns:a16="http://schemas.microsoft.com/office/drawing/2014/main" val="3620267748"/>
                    </a:ext>
                  </a:extLst>
                </a:gridCol>
                <a:gridCol w="2181033">
                  <a:extLst>
                    <a:ext uri="{9D8B030D-6E8A-4147-A177-3AD203B41FA5}">
                      <a16:colId xmlns:a16="http://schemas.microsoft.com/office/drawing/2014/main" val="3497666703"/>
                    </a:ext>
                  </a:extLst>
                </a:gridCol>
              </a:tblGrid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2504046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 아이디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1422764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9521782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비밀번호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1570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463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88116"/>
              </p:ext>
            </p:extLst>
          </p:nvPr>
        </p:nvGraphicFramePr>
        <p:xfrm>
          <a:off x="2011667" y="2955022"/>
          <a:ext cx="8127999" cy="3596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318603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55755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일반 회원가입</a:t>
                      </a:r>
                      <a:endParaRPr lang="en-US" altLang="ko-KR" sz="1600" dirty="0"/>
                    </a:p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3186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사용자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생년월일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프로필 사진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759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F417C80-35E0-4EBB-9A69-A1D31AD574C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E81EEBB-C7DB-422D-8631-4A387533493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A6881845-F47A-4A61-8E4E-BA414BCA092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278111"/>
              </p:ext>
            </p:extLst>
          </p:nvPr>
        </p:nvGraphicFramePr>
        <p:xfrm>
          <a:off x="2011667" y="2955022"/>
          <a:ext cx="8127999" cy="387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8895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91221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기업 회원가입</a:t>
                      </a:r>
                      <a:endParaRPr lang="en-US" altLang="ko-KR" sz="1400" dirty="0"/>
                    </a:p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사업자등록번호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 err="1"/>
                        <a:t>점포명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대표자명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점포주소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726042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사업자증빙서류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4795384"/>
                  </a:ext>
                </a:extLst>
              </a:tr>
              <a:tr h="28895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3606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E0CFAF85-E832-49A5-9201-CCC84BDA1DEB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21B8AB1-2F2B-42BC-83F2-345DC69B4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8424272-B2F4-45E9-B5F1-9522E35BE210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DCE0B8A-C771-4BED-9731-9552496CECB2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09D8B21-4484-45DB-AE85-24E5A9F8C97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C124270-3F4C-4D04-9F77-70AAD9A77772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8FE608D1-F733-4CC1-9CA8-775CD88BA3B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8DA3502-F8A7-4F4E-9AFB-0DAAAEDED8C9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6A456CDB-DE5F-4C86-B379-717AD76A79B5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4FB9A810-02E9-4D5F-BC03-1BF6731267CB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64B09AEC-739B-4F21-90BF-FF0DCA597E56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31" name="표 11">
            <a:extLst>
              <a:ext uri="{FF2B5EF4-FFF2-40B4-BE49-F238E27FC236}">
                <a16:creationId xmlns:a16="http://schemas.microsoft.com/office/drawing/2014/main" id="{13F3014C-5936-41A3-88A5-9118EF936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216573"/>
              </p:ext>
            </p:extLst>
          </p:nvPr>
        </p:nvGraphicFramePr>
        <p:xfrm>
          <a:off x="2160252" y="2907148"/>
          <a:ext cx="7830830" cy="34834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10277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489055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30000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6593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카페 신청</a:t>
                      </a:r>
                      <a:endParaRPr lang="en-US" altLang="ko-KR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주소지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메인 음료 및 간식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카페소개 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메인 사진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파일업로드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키워드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6584171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인테리어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56399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397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9457501-1F3D-42AF-86E2-D3B17314F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026446"/>
            <a:ext cx="12192000" cy="383155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E2EDAF75-0092-4ED6-B241-E193A2BEF952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526B6A90-A9F5-45E2-B5D2-490BC787B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5299A83-AC21-496D-8088-C183B40D7272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63AE345D-B59E-4FAB-92F7-002C72275D4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68958640-9E9C-42A9-B9DA-C68B2047CFB5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DFB6F7B8-BB68-4DD1-8D2E-B5B33720BD90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0E83F09-2182-4AC1-B7F0-F95C6F0E6535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B8EF9178-3F19-4FAC-992C-E7C3EA7369D3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C8804D0E-F548-484F-AF35-1C1912ACD2AE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90A9B8A3-021A-468D-A7F2-68C7A1D5747B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2848E136-BF1F-4CD8-A58F-2F42588E9283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6942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BA0220-587D-477F-AD1F-4985C0CB1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60" y="2999601"/>
            <a:ext cx="1585700" cy="169369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3F0EE68-3D07-462C-8442-394F5F5A3E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273" y="2999601"/>
            <a:ext cx="1585700" cy="16936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9EE0E6A-9E37-4A23-A01D-37CA25415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86" y="2999601"/>
            <a:ext cx="1585700" cy="169369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43C5994B-A699-48F9-9551-76CBFF6B1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499" y="2999601"/>
            <a:ext cx="1585700" cy="169369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6F2F111-9C8E-4619-991D-00BFBA12D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12" y="2999601"/>
            <a:ext cx="1585700" cy="169369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1FC13933-B3CE-4938-A0F8-BAEF8A51C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60" y="4879910"/>
            <a:ext cx="1585700" cy="169369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B1686517-18CB-412B-AA9A-278A0ED9D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273" y="4879910"/>
            <a:ext cx="1585700" cy="169369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EBC857AF-B58F-4FA3-A55F-0BFE574E3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886" y="4879910"/>
            <a:ext cx="1585700" cy="169369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80C70DA2-8A14-4B1B-89BB-EF4247BB63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499" y="4879910"/>
            <a:ext cx="1585700" cy="169369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0B14D0F-369D-40AF-98C3-AD3ACD1BF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12" y="4879910"/>
            <a:ext cx="1585700" cy="16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001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03366"/>
              </p:ext>
            </p:extLst>
          </p:nvPr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u="sng" dirty="0">
                <a:solidFill>
                  <a:schemeClr val="tx1"/>
                </a:solidFill>
              </a:rPr>
              <a:t>공지사항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671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en-US" altLang="ko-KR" sz="1400" u="sng" dirty="0">
                <a:solidFill>
                  <a:schemeClr val="tx1"/>
                </a:solidFill>
              </a:rPr>
              <a:t>1:1 </a:t>
            </a:r>
            <a:r>
              <a:rPr lang="ko-KR" altLang="en-US" sz="1400" u="sng" dirty="0">
                <a:solidFill>
                  <a:schemeClr val="tx1"/>
                </a:solidFill>
              </a:rPr>
              <a:t>문의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109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3FB01CFB-ADB7-4BA7-9F4B-BADBB6151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273552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76624173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500798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조직원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개발업무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038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정다훈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임종현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카페신청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405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서종국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고객센터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101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임주영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카페소개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75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 업무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메인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회원가입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804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97456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278743" y="2950246"/>
          <a:ext cx="9468498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776936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53186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38376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1963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196374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741943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249845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854512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45261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204134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28245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2950246"/>
            <a:ext cx="2019453" cy="36682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u="sng" dirty="0">
                <a:solidFill>
                  <a:schemeClr val="tx1"/>
                </a:solidFill>
              </a:rPr>
              <a:t>자주 묻는 질문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73BBCB-38CA-4230-B7FB-125B79FB95EB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4D42E8F-38CD-45EF-8B64-8113FBBF3C03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A63977-738B-4BCC-8202-8DBBCD79AA45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064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8E4D79A2-AF2C-41BE-9064-152D59BFAF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451616"/>
              </p:ext>
            </p:extLst>
          </p:nvPr>
        </p:nvGraphicFramePr>
        <p:xfrm>
          <a:off x="838200" y="1690688"/>
          <a:ext cx="10515599" cy="4802187"/>
        </p:xfrm>
        <a:graphic>
          <a:graphicData uri="http://schemas.openxmlformats.org/drawingml/2006/table">
            <a:tbl>
              <a:tblPr/>
              <a:tblGrid>
                <a:gridCol w="1952821">
                  <a:extLst>
                    <a:ext uri="{9D8B030D-6E8A-4147-A177-3AD203B41FA5}">
                      <a16:colId xmlns:a16="http://schemas.microsoft.com/office/drawing/2014/main" val="3324052011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49963232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648482601"/>
                    </a:ext>
                  </a:extLst>
                </a:gridCol>
              </a:tblGrid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총 개발 기간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2021.12.14. ~ 2022.01.07.(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약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개월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585808"/>
                  </a:ext>
                </a:extLst>
              </a:tr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프로젝트명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카페 소개 웹페이지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755753"/>
                  </a:ext>
                </a:extLst>
              </a:tr>
              <a:tr h="363288">
                <a:tc rowSpan="7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작업내용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90727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73062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요구 분석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18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19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57697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233898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25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03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63183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테스트 및 보수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06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6975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발표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135322"/>
                  </a:ext>
                </a:extLst>
              </a:tr>
              <a:tr h="63605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순서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 → 요구 분석 → 설계 → 구현 → 테스트 및 보수 → 발표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733753"/>
                  </a:ext>
                </a:extLst>
              </a:tr>
              <a:tr h="8965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환경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IDLE : Visual Code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Repo : Git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887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889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8" name="내용 개체 틀 7">
            <a:extLst>
              <a:ext uri="{FF2B5EF4-FFF2-40B4-BE49-F238E27FC236}">
                <a16:creationId xmlns:a16="http://schemas.microsoft.com/office/drawing/2014/main" id="{85F537A0-BD2C-4165-8AE0-F26E835CB6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2874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07E5F6B-8B8F-4260-9C61-FE9ACF77ADE0}"/>
              </a:ext>
            </a:extLst>
          </p:cNvPr>
          <p:cNvSpPr/>
          <p:nvPr/>
        </p:nvSpPr>
        <p:spPr>
          <a:xfrm>
            <a:off x="2090055" y="3331029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8521E1-A99B-4528-AE4C-FFBD2292067D}"/>
              </a:ext>
            </a:extLst>
          </p:cNvPr>
          <p:cNvSpPr/>
          <p:nvPr/>
        </p:nvSpPr>
        <p:spPr>
          <a:xfrm>
            <a:off x="2090055" y="397795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159380C-822F-4949-B72C-54F02176E966}"/>
              </a:ext>
            </a:extLst>
          </p:cNvPr>
          <p:cNvSpPr/>
          <p:nvPr/>
        </p:nvSpPr>
        <p:spPr>
          <a:xfrm>
            <a:off x="2090055" y="462487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2C2D96-F31D-46C3-8ED4-4A554928EC13}"/>
              </a:ext>
            </a:extLst>
          </p:cNvPr>
          <p:cNvSpPr/>
          <p:nvPr/>
        </p:nvSpPr>
        <p:spPr>
          <a:xfrm>
            <a:off x="2090054" y="527497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B8C0BBA-3551-4BC3-9A51-27FDC3296581}"/>
              </a:ext>
            </a:extLst>
          </p:cNvPr>
          <p:cNvSpPr/>
          <p:nvPr/>
        </p:nvSpPr>
        <p:spPr>
          <a:xfrm>
            <a:off x="3321697" y="3974780"/>
            <a:ext cx="615821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641A03-CA18-4FF4-9AE2-A909F92A2F70}"/>
              </a:ext>
            </a:extLst>
          </p:cNvPr>
          <p:cNvSpPr/>
          <p:nvPr/>
        </p:nvSpPr>
        <p:spPr>
          <a:xfrm>
            <a:off x="2705875" y="461226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BBA0FF-A79D-4B29-B596-1E1A75A2AE33}"/>
              </a:ext>
            </a:extLst>
          </p:cNvPr>
          <p:cNvSpPr/>
          <p:nvPr/>
        </p:nvSpPr>
        <p:spPr>
          <a:xfrm>
            <a:off x="270587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F43173-00CA-46DE-8F91-C6D585BA29A6}"/>
              </a:ext>
            </a:extLst>
          </p:cNvPr>
          <p:cNvSpPr/>
          <p:nvPr/>
        </p:nvSpPr>
        <p:spPr>
          <a:xfrm>
            <a:off x="3937516" y="4605809"/>
            <a:ext cx="153955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DC9904-D86A-42A1-8676-3DF20DB2565D}"/>
              </a:ext>
            </a:extLst>
          </p:cNvPr>
          <p:cNvSpPr/>
          <p:nvPr/>
        </p:nvSpPr>
        <p:spPr>
          <a:xfrm>
            <a:off x="393751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4B33F9-6AA0-441F-8E91-16A0713F5E42}"/>
              </a:ext>
            </a:extLst>
          </p:cNvPr>
          <p:cNvSpPr/>
          <p:nvPr/>
        </p:nvSpPr>
        <p:spPr>
          <a:xfrm>
            <a:off x="5169154" y="527497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2DBACF-877E-4B8D-918D-93A411AC78A8}"/>
              </a:ext>
            </a:extLst>
          </p:cNvPr>
          <p:cNvSpPr/>
          <p:nvPr/>
        </p:nvSpPr>
        <p:spPr>
          <a:xfrm>
            <a:off x="6400790" y="525918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39ED036-920D-41B0-9879-0DC6D48AC027}"/>
              </a:ext>
            </a:extLst>
          </p:cNvPr>
          <p:cNvSpPr/>
          <p:nvPr/>
        </p:nvSpPr>
        <p:spPr>
          <a:xfrm>
            <a:off x="7016607" y="5267080"/>
            <a:ext cx="1548895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35C577-6330-44AD-906A-BE021616D8D6}"/>
              </a:ext>
            </a:extLst>
          </p:cNvPr>
          <p:cNvSpPr txBox="1"/>
          <p:nvPr/>
        </p:nvSpPr>
        <p:spPr>
          <a:xfrm>
            <a:off x="10105053" y="5841193"/>
            <a:ext cx="131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단위</a:t>
            </a:r>
            <a:r>
              <a:rPr lang="en-US" altLang="ko-KR" sz="1400" dirty="0"/>
              <a:t>(</a:t>
            </a:r>
            <a:r>
              <a:rPr lang="ko-KR" altLang="en-US" sz="1400" dirty="0"/>
              <a:t>일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64513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요구사항 명세서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52603511-C9B4-4B94-8FDF-7C512B63A8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0082388"/>
              </p:ext>
            </p:extLst>
          </p:nvPr>
        </p:nvGraphicFramePr>
        <p:xfrm>
          <a:off x="838200" y="1825625"/>
          <a:ext cx="10515600" cy="346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8894">
                  <a:extLst>
                    <a:ext uri="{9D8B030D-6E8A-4147-A177-3AD203B41FA5}">
                      <a16:colId xmlns:a16="http://schemas.microsoft.com/office/drawing/2014/main" val="1697936197"/>
                    </a:ext>
                  </a:extLst>
                </a:gridCol>
                <a:gridCol w="8246706">
                  <a:extLst>
                    <a:ext uri="{9D8B030D-6E8A-4147-A177-3AD203B41FA5}">
                      <a16:colId xmlns:a16="http://schemas.microsoft.com/office/drawing/2014/main" val="2769897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항목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내용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756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로그인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기업 로그인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일반 로그인을 선택 할 수 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아이디</a:t>
                      </a:r>
                      <a:r>
                        <a:rPr lang="en-US" altLang="ko-KR" sz="1400" dirty="0"/>
                        <a:t> ,</a:t>
                      </a:r>
                      <a:r>
                        <a:rPr lang="ko-KR" altLang="en-US" sz="1400" dirty="0"/>
                        <a:t> 비밀번호 찾기 버튼을 지원한다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회원가입 바로가기 버튼을 지원한다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2619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회원가입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기업 회원가입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일반 회원가입을 선택 할 수 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회원가입 종류에 따라 다른 폼을 제시한다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951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카페신청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010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카페소개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4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게시글 작성 시 카페를 선택해야 한다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태그 기능을 지원하며 제시한 태그를 선택해야 한다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/>
                        <a:t>게시글은 카드형으로 작성자의 프로필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카페의 메인 사진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게시글 내용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태그가 표현되어야 한다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683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고객센터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635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0353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로그인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" y="2245075"/>
            <a:ext cx="5224743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324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837907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3140221" y="2245075"/>
            <a:ext cx="411061" cy="1877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643655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7105005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일반</a:t>
            </a:r>
            <a:r>
              <a:rPr lang="en-US" altLang="ko-KR" dirty="0"/>
              <a:t>, </a:t>
            </a:r>
            <a:r>
              <a:rPr lang="ko-KR" altLang="en-US" dirty="0"/>
              <a:t>기업을 선택한다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7763953" y="3429000"/>
            <a:ext cx="1223395" cy="3963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9F1934-2ECC-47AA-8807-C0E6F1A6AD47}"/>
              </a:ext>
            </a:extLst>
          </p:cNvPr>
          <p:cNvSpPr txBox="1"/>
          <p:nvPr/>
        </p:nvSpPr>
        <p:spPr>
          <a:xfrm>
            <a:off x="10076563" y="1690688"/>
            <a:ext cx="203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로그인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768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49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242910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6130782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6734087" y="6127334"/>
            <a:ext cx="478564" cy="270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8545795" y="2245075"/>
            <a:ext cx="3367043" cy="4351338"/>
          </a:xfrm>
          <a:prstGeom prst="rect">
            <a:avLst/>
          </a:prstGeom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D56CA0D5-764C-48AD-ADA3-AFBD7F80830E}"/>
              </a:ext>
            </a:extLst>
          </p:cNvPr>
          <p:cNvSpPr/>
          <p:nvPr/>
        </p:nvSpPr>
        <p:spPr>
          <a:xfrm>
            <a:off x="773280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760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73649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5142921" y="2245075"/>
            <a:ext cx="33670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78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일반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일반회원가입을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88798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CA9228-DD8C-4CFD-BF00-67E5EF3C6C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2"/>
          <a:stretch/>
        </p:blipFill>
        <p:spPr>
          <a:xfrm>
            <a:off x="5327008" y="2263872"/>
            <a:ext cx="43622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09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677</Words>
  <Application>Microsoft Office PowerPoint</Application>
  <PresentationFormat>와이드스크린</PresentationFormat>
  <Paragraphs>264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나눔명조</vt:lpstr>
      <vt:lpstr>맑은 고딕</vt:lpstr>
      <vt:lpstr>함초롬바탕</vt:lpstr>
      <vt:lpstr>Arial</vt:lpstr>
      <vt:lpstr>Office 테마</vt:lpstr>
      <vt:lpstr>주제 선정 이유</vt:lpstr>
      <vt:lpstr>WBS</vt:lpstr>
      <vt:lpstr>WBS</vt:lpstr>
      <vt:lpstr>WBS</vt:lpstr>
      <vt:lpstr>요구사항 명세서</vt:lpstr>
      <vt:lpstr>스토리 보드_로그인</vt:lpstr>
      <vt:lpstr>스토리 보드_회원가입 접근</vt:lpstr>
      <vt:lpstr>스토리 보드_회원가입 접근</vt:lpstr>
      <vt:lpstr>스토리 보드_일반 회원가입</vt:lpstr>
      <vt:lpstr>스토리 보드_기업 회원가입</vt:lpstr>
      <vt:lpstr>화면 설계 UI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다훈 정</dc:creator>
  <cp:lastModifiedBy>다훈 정</cp:lastModifiedBy>
  <cp:revision>22</cp:revision>
  <dcterms:created xsi:type="dcterms:W3CDTF">2021-12-19T07:44:16Z</dcterms:created>
  <dcterms:modified xsi:type="dcterms:W3CDTF">2021-12-21T02:18:34Z</dcterms:modified>
</cp:coreProperties>
</file>

<file path=docProps/thumbnail.jpeg>
</file>